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2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9C4B3-9F2B-D3EC-2346-4B13B64ED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1B3A66-CF5D-F7B3-58CA-426F42A318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9D3220-C5A8-4B7E-A559-8E909E95166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F5BD41-7542-6A5E-4373-A437BE351A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38200" y="6356350"/>
            <a:ext cx="9601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The International Conference on Engineering Advancements, Science and Technology (ICEAST)</a:t>
            </a:r>
          </a:p>
          <a:p>
            <a:r>
              <a:rPr lang="en-US" dirty="0"/>
              <a:t>Muscat, Sultanate of Oman ,03rd - 06th November 2025</a:t>
            </a:r>
          </a:p>
        </p:txBody>
      </p:sp>
    </p:spTree>
    <p:extLst>
      <p:ext uri="{BB962C8B-B14F-4D97-AF65-F5344CB8AC3E}">
        <p14:creationId xmlns:p14="http://schemas.microsoft.com/office/powerpoint/2010/main" val="1273747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CB635-6034-2FF9-31A2-9AEAD71D25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18734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CACAE4-F30F-6BA3-4232-0024C197D9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A4C87B-EDC9-6926-E722-E143ED6C4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3220-C5A8-4B7E-A559-8E909E95166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87B27F-F629-6DA0-5A0D-214DB9489A03}"/>
              </a:ext>
            </a:extLst>
          </p:cNvPr>
          <p:cNvSpPr/>
          <p:nvPr userDrawn="1"/>
        </p:nvSpPr>
        <p:spPr>
          <a:xfrm>
            <a:off x="0" y="-80169"/>
            <a:ext cx="12192000" cy="433388"/>
          </a:xfrm>
          <a:prstGeom prst="rect">
            <a:avLst/>
          </a:prstGeom>
          <a:gradFill flip="none" rotWithShape="1">
            <a:gsLst>
              <a:gs pos="0">
                <a:srgbClr val="FFC000">
                  <a:lumMod val="67000"/>
                </a:srgbClr>
              </a:gs>
              <a:gs pos="48000">
                <a:srgbClr val="FFC000">
                  <a:lumMod val="97000"/>
                  <a:lumOff val="3000"/>
                </a:srgbClr>
              </a:gs>
              <a:gs pos="100000">
                <a:srgbClr val="FFC000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2A2AE-BCD8-9F2D-E64D-AD90C4CF6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601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The International Conference on Engineering Advancements, Science and Technology (ICEAST)</a:t>
            </a:r>
          </a:p>
          <a:p>
            <a:r>
              <a:rPr lang="en-US" dirty="0"/>
              <a:t>Muscat, Sultanate of Oman ,03rd - 06th November 2025</a:t>
            </a:r>
          </a:p>
        </p:txBody>
      </p:sp>
    </p:spTree>
    <p:extLst>
      <p:ext uri="{BB962C8B-B14F-4D97-AF65-F5344CB8AC3E}">
        <p14:creationId xmlns:p14="http://schemas.microsoft.com/office/powerpoint/2010/main" val="658221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E23F8-8C40-B632-D2B3-610B4D35C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515" y="312283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F6CF6-F988-09DD-00FE-7E05E328E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8B8F6-CCE5-73E3-0483-29FD3B647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3220-C5A8-4B7E-A559-8E909E95166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C98CC-B014-4127-D9ED-63985818ACE9}"/>
              </a:ext>
            </a:extLst>
          </p:cNvPr>
          <p:cNvSpPr/>
          <p:nvPr userDrawn="1"/>
        </p:nvSpPr>
        <p:spPr>
          <a:xfrm>
            <a:off x="0" y="-80169"/>
            <a:ext cx="12192000" cy="433388"/>
          </a:xfrm>
          <a:prstGeom prst="rect">
            <a:avLst/>
          </a:prstGeom>
          <a:gradFill flip="none" rotWithShape="1">
            <a:gsLst>
              <a:gs pos="0">
                <a:srgbClr val="FFC000">
                  <a:lumMod val="67000"/>
                </a:srgbClr>
              </a:gs>
              <a:gs pos="48000">
                <a:srgbClr val="FFC000">
                  <a:lumMod val="97000"/>
                  <a:lumOff val="3000"/>
                </a:srgbClr>
              </a:gs>
              <a:gs pos="100000">
                <a:srgbClr val="FFC000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56E47FC-7B95-D4F6-0C41-C2B1C9773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601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The International Conference on Engineering Advancements, Science and Technology (ICEAST)</a:t>
            </a:r>
          </a:p>
          <a:p>
            <a:r>
              <a:rPr lang="en-US" dirty="0"/>
              <a:t>Muscat, Sultanate of Oman ,03rd - 06th November 2025</a:t>
            </a:r>
          </a:p>
        </p:txBody>
      </p:sp>
    </p:spTree>
    <p:extLst>
      <p:ext uri="{BB962C8B-B14F-4D97-AF65-F5344CB8AC3E}">
        <p14:creationId xmlns:p14="http://schemas.microsoft.com/office/powerpoint/2010/main" val="4091095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950767-C22E-DE6A-B388-2F5960C61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0444"/>
            <a:ext cx="10515600" cy="1138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C02693-F078-1C2F-DF05-E5C547CFD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582760"/>
            <a:ext cx="10515600" cy="2229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B410AB-83C9-EEEA-232D-6067F51E3A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07040" y="6356350"/>
            <a:ext cx="7467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9D3220-C5A8-4B7E-A559-8E909E95166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logo with a clock tower and a globe&#10;&#10;Description automatically generated">
            <a:extLst>
              <a:ext uri="{FF2B5EF4-FFF2-40B4-BE49-F238E27FC236}">
                <a16:creationId xmlns:a16="http://schemas.microsoft.com/office/drawing/2014/main" id="{E3D9FE67-FD39-1A7F-3285-F52CD03C481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489" y="255474"/>
            <a:ext cx="1602511" cy="148045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7E312CC-C812-86C2-5464-76850F44A0E8}"/>
              </a:ext>
            </a:extLst>
          </p:cNvPr>
          <p:cNvSpPr txBox="1"/>
          <p:nvPr userDrawn="1"/>
        </p:nvSpPr>
        <p:spPr>
          <a:xfrm>
            <a:off x="999672" y="6256573"/>
            <a:ext cx="101926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International Conference on Engineering Advancements, Science and Technology (ICEAST)</a:t>
            </a:r>
          </a:p>
          <a:p>
            <a:pPr algn="ctr"/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Muscat, Sultanate of Oman ,03rd - 06th November 2025</a:t>
            </a:r>
          </a:p>
        </p:txBody>
      </p:sp>
    </p:spTree>
    <p:extLst>
      <p:ext uri="{BB962C8B-B14F-4D97-AF65-F5344CB8AC3E}">
        <p14:creationId xmlns:p14="http://schemas.microsoft.com/office/powerpoint/2010/main" val="242289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50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9E28-3249-CCA3-812F-2A5A40011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324" y="3052954"/>
            <a:ext cx="10515600" cy="113897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200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DF58C-C5C4-9A1D-914D-F0E4CD9064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E04A84-70DE-3C8C-5099-21A0A88792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87477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585DC133D1B043BC9C236CB9FD6F51" ma:contentTypeVersion="11" ma:contentTypeDescription="Create a new document." ma:contentTypeScope="" ma:versionID="af265c35edf5095b3463eec04e199e3e">
  <xsd:schema xmlns:xsd="http://www.w3.org/2001/XMLSchema" xmlns:xs="http://www.w3.org/2001/XMLSchema" xmlns:p="http://schemas.microsoft.com/office/2006/metadata/properties" xmlns:ns3="023789df-7110-427a-97e5-231b9be4fc43" targetNamespace="http://schemas.microsoft.com/office/2006/metadata/properties" ma:root="true" ma:fieldsID="3cc7e44b58302cc1ddb28674c2513098" ns3:_="">
    <xsd:import namespace="023789df-7110-427a-97e5-231b9be4fc43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3789df-7110-427a-97e5-231b9be4fc43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23789df-7110-427a-97e5-231b9be4fc43" xsi:nil="true"/>
  </documentManagement>
</p:properties>
</file>

<file path=customXml/itemProps1.xml><?xml version="1.0" encoding="utf-8"?>
<ds:datastoreItem xmlns:ds="http://schemas.openxmlformats.org/officeDocument/2006/customXml" ds:itemID="{26E12543-AD9D-44E7-B42F-36480AB69D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3789df-7110-427a-97e5-231b9be4fc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7F61EF7-E618-4173-897F-13215ECF37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3899D4-E52B-4EDF-B5CF-D861681D3E3F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023789df-7110-427a-97e5-231b9be4fc43"/>
    <ds:schemaRef ds:uri="http://purl.org/dc/terms/"/>
    <ds:schemaRef ds:uri="http://purl.org/dc/dcmitype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Mohamed Misbah Elkhatib</dc:creator>
  <cp:lastModifiedBy>Mohamed Misbah Elkhatib</cp:lastModifiedBy>
  <cp:revision>3</cp:revision>
  <dcterms:created xsi:type="dcterms:W3CDTF">2025-08-31T09:19:26Z</dcterms:created>
  <dcterms:modified xsi:type="dcterms:W3CDTF">2025-08-31T10:19:21Z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0x01010096585DC133D1B043BC9C236CB9FD6F51</vt:lpwstr>
  </property>
</Properties>
</file>